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874247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978683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3F5BA1-534E-4671-9BFB-73D6DB27F3B6}"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19587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3F5BA1-534E-4671-9BFB-73D6DB27F3B6}" type="datetimeFigureOut">
              <a:rPr lang="en-US" smtClean="0"/>
              <a:t>4/9/2018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95051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3F5BA1-534E-4671-9BFB-73D6DB27F3B6}" type="datetimeFigureOut">
              <a:rPr lang="en-US" smtClean="0"/>
              <a:t>4/9/2018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8007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3F5BA1-534E-4671-9BFB-73D6DB27F3B6}" type="datetimeFigureOut">
              <a:rPr lang="en-US" smtClean="0"/>
              <a:t>4/9/2018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96439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3F5BA1-534E-4671-9BFB-73D6DB27F3B6}" type="datetimeFigureOut">
              <a:rPr lang="en-US" smtClean="0"/>
              <a:t>4/9/2018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293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31807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02719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629867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41759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F5BA1-534E-4671-9BFB-73D6DB27F3B6}" type="datetimeFigureOut">
              <a:rPr lang="en-US" smtClean="0"/>
              <a:t>4/9/2018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D7E99-2ED9-466B-9BF2-DA4B87A1D231}" type="slidenum">
              <a:rPr lang="en-US" smtClean="0"/>
              <a:t>‹#›</a:t>
            </a:fld>
            <a:endParaRPr lang="en-US"/>
          </a:p>
        </p:txBody>
      </p:sp>
    </p:spTree>
    <p:extLst>
      <p:ext uri="{BB962C8B-B14F-4D97-AF65-F5344CB8AC3E}">
        <p14:creationId xmlns:p14="http://schemas.microsoft.com/office/powerpoint/2010/main" val="2204121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200" b="1" dirty="0" smtClean="0">
                <a:latin typeface="Times New Roman" panose="02020603050405020304" pitchFamily="18" charset="0"/>
                <a:cs typeface="Times New Roman" panose="02020603050405020304" pitchFamily="18" charset="0"/>
              </a:rPr>
              <a:t>The Impact &amp; Causes of Recession In Saudi Arabia Economy</a:t>
            </a:r>
            <a:endParaRPr lang="en-US" sz="12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Recession of an economy is a period of repeated decline in the economy due to some factors that may come from trade.</a:t>
            </a:r>
          </a:p>
        </p:txBody>
      </p:sp>
    </p:spTree>
    <p:extLst>
      <p:ext uri="{BB962C8B-B14F-4D97-AF65-F5344CB8AC3E}">
        <p14:creationId xmlns:p14="http://schemas.microsoft.com/office/powerpoint/2010/main" val="318891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Recession in Saudi </a:t>
            </a:r>
            <a:r>
              <a:rPr lang="en-US" sz="1200" dirty="0">
                <a:latin typeface="Times New Roman" panose="02020603050405020304" pitchFamily="18" charset="0"/>
                <a:cs typeface="Times New Roman" panose="02020603050405020304" pitchFamily="18" charset="0"/>
              </a:rPr>
              <a:t>A</a:t>
            </a:r>
            <a:r>
              <a:rPr lang="en-US" sz="1200" dirty="0" smtClean="0">
                <a:latin typeface="Times New Roman" panose="02020603050405020304" pitchFamily="18" charset="0"/>
                <a:cs typeface="Times New Roman" panose="02020603050405020304" pitchFamily="18" charset="0"/>
              </a:rPr>
              <a:t>rabia was caused by;</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Low oil prices due to stagnation of the oil sector that has led to little on no sales in the job market.</a:t>
            </a:r>
          </a:p>
          <a:p>
            <a:r>
              <a:rPr lang="en-US" sz="1200" dirty="0" smtClean="0">
                <a:latin typeface="Times New Roman" panose="02020603050405020304" pitchFamily="18" charset="0"/>
                <a:cs typeface="Times New Roman" panose="02020603050405020304" pitchFamily="18" charset="0"/>
              </a:rPr>
              <a:t>Low crude oil output led to low sales hence low incomes.</a:t>
            </a:r>
          </a:p>
          <a:p>
            <a:r>
              <a:rPr lang="en-US" sz="1200" dirty="0" smtClean="0">
                <a:latin typeface="Times New Roman" panose="02020603050405020304" pitchFamily="18" charset="0"/>
                <a:cs typeface="Times New Roman" panose="02020603050405020304" pitchFamily="18" charset="0"/>
              </a:rPr>
              <a:t>There is a slow down in the non-oil sector.</a:t>
            </a:r>
          </a:p>
          <a:p>
            <a:r>
              <a:rPr lang="en-US" sz="1200" dirty="0" smtClean="0">
                <a:latin typeface="Times New Roman" panose="02020603050405020304" pitchFamily="18" charset="0"/>
                <a:cs typeface="Times New Roman" panose="02020603050405020304" pitchFamily="18" charset="0"/>
              </a:rPr>
              <a:t>Harsh government policies which could call for unplanned debates.</a:t>
            </a:r>
          </a:p>
          <a:p>
            <a:r>
              <a:rPr lang="en-US" sz="1200" dirty="0" smtClean="0">
                <a:latin typeface="Times New Roman" panose="02020603050405020304" pitchFamily="18" charset="0"/>
                <a:cs typeface="Times New Roman" panose="02020603050405020304" pitchFamily="18" charset="0"/>
              </a:rPr>
              <a:t>The government relied on the oil sales only as the way to man its economy.</a:t>
            </a:r>
          </a:p>
          <a:p>
            <a:endParaRPr lang="en-US" sz="1200" dirty="0" smtClean="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18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impact the recession has caused includes;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policies the government had made over the oil sector to curb high prices, hit it back.</a:t>
            </a:r>
          </a:p>
          <a:p>
            <a:r>
              <a:rPr lang="en-US" sz="1200" dirty="0" smtClean="0">
                <a:latin typeface="Times New Roman" panose="02020603050405020304" pitchFamily="18" charset="0"/>
                <a:cs typeface="Times New Roman" panose="02020603050405020304" pitchFamily="18" charset="0"/>
              </a:rPr>
              <a:t>Led to shrank of the gross domestic product which was adjusted for inflation.</a:t>
            </a:r>
          </a:p>
          <a:p>
            <a:r>
              <a:rPr lang="en-US" sz="1200" dirty="0" smtClean="0">
                <a:latin typeface="Times New Roman" panose="02020603050405020304" pitchFamily="18" charset="0"/>
                <a:cs typeface="Times New Roman" panose="02020603050405020304" pitchFamily="18" charset="0"/>
              </a:rPr>
              <a:t>Led to low production of oil and higher oil prices.</a:t>
            </a:r>
          </a:p>
          <a:p>
            <a:r>
              <a:rPr lang="en-US" sz="1200" dirty="0" smtClean="0">
                <a:latin typeface="Times New Roman" panose="02020603050405020304" pitchFamily="18" charset="0"/>
                <a:cs typeface="Times New Roman" panose="02020603050405020304" pitchFamily="18" charset="0"/>
              </a:rPr>
              <a:t>Led to low oil export revenues.</a:t>
            </a:r>
          </a:p>
          <a:p>
            <a:r>
              <a:rPr lang="en-US" sz="1200" dirty="0" smtClean="0">
                <a:latin typeface="Times New Roman" panose="02020603050405020304" pitchFamily="18" charset="0"/>
                <a:cs typeface="Times New Roman" panose="02020603050405020304" pitchFamily="18" charset="0"/>
              </a:rPr>
              <a:t>Led to decline in export tax as very low amounts of oils were exported.</a:t>
            </a:r>
          </a:p>
          <a:p>
            <a:pPr marL="0" indent="0">
              <a:buNone/>
            </a:pPr>
            <a:endParaRPr lang="en-US" sz="1200" dirty="0" smtClean="0">
              <a:latin typeface="Times New Roman" panose="02020603050405020304" pitchFamily="18" charset="0"/>
              <a:cs typeface="Times New Roman" panose="02020603050405020304" pitchFamily="18" charset="0"/>
            </a:endParaRPr>
          </a:p>
          <a:p>
            <a:pPr marL="0" indent="0">
              <a:buNone/>
            </a:pPr>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3048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1200" dirty="0" smtClean="0">
                <a:latin typeface="Times New Roman" panose="02020603050405020304" pitchFamily="18" charset="0"/>
                <a:cs typeface="Times New Roman" panose="02020603050405020304" pitchFamily="18" charset="0"/>
              </a:rPr>
              <a:t>Other impact, are the recession led the hydrocarbon sector to perform poorly in the general economy records, since the country remained committed on dictated cuts that were enhanced by the government over the decline.</a:t>
            </a:r>
          </a:p>
          <a:p>
            <a:r>
              <a:rPr lang="en-US" sz="1200" dirty="0">
                <a:latin typeface="Times New Roman" panose="02020603050405020304" pitchFamily="18" charset="0"/>
                <a:cs typeface="Times New Roman" panose="02020603050405020304" pitchFamily="18" charset="0"/>
              </a:rPr>
              <a:t> t</a:t>
            </a:r>
            <a:r>
              <a:rPr lang="en-US" sz="1200" dirty="0" smtClean="0">
                <a:latin typeface="Times New Roman" panose="02020603050405020304" pitchFamily="18" charset="0"/>
                <a:cs typeface="Times New Roman" panose="02020603050405020304" pitchFamily="18" charset="0"/>
              </a:rPr>
              <a:t>he non oil sectors had some difficulties in the business as there was some governments reform agendas to reduce the reliance on oil as the only way to improve the economy</a:t>
            </a:r>
            <a:r>
              <a:rPr lang="en-US" dirty="0"/>
              <a:t>.</a:t>
            </a:r>
          </a:p>
        </p:txBody>
      </p:sp>
    </p:spTree>
    <p:extLst>
      <p:ext uri="{BB962C8B-B14F-4D97-AF65-F5344CB8AC3E}">
        <p14:creationId xmlns:p14="http://schemas.microsoft.com/office/powerpoint/2010/main" val="1703699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200" dirty="0" smtClean="0">
                <a:latin typeface="Times New Roman" panose="02020603050405020304" pitchFamily="18" charset="0"/>
                <a:cs typeface="Times New Roman" panose="02020603050405020304" pitchFamily="18" charset="0"/>
              </a:rPr>
              <a:t>Relevance of the topic to class of macroeconomics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This topic on recession is very relevant to class of </a:t>
            </a:r>
            <a:r>
              <a:rPr lang="en-US" sz="1200" dirty="0" err="1" smtClean="0">
                <a:latin typeface="Times New Roman" panose="02020603050405020304" pitchFamily="18" charset="0"/>
                <a:cs typeface="Times New Roman" panose="02020603050405020304" pitchFamily="18" charset="0"/>
              </a:rPr>
              <a:t>macroecomics</a:t>
            </a:r>
            <a:r>
              <a:rPr lang="en-US" sz="1200" dirty="0" smtClean="0">
                <a:latin typeface="Times New Roman" panose="02020603050405020304" pitchFamily="18" charset="0"/>
                <a:cs typeface="Times New Roman" panose="02020603050405020304" pitchFamily="18" charset="0"/>
              </a:rPr>
              <a:t> since it gives more knowledge on what can cause recession in a country and also the impact it has in a country. This ensures early planning and reviews to make sure that the country does not experience the same again.</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035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following references links this study with the class work.</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b="0" i="0" dirty="0" smtClean="0">
                <a:solidFill>
                  <a:srgbClr val="222222"/>
                </a:solidFill>
                <a:effectLst/>
                <a:latin typeface="Times New Roman" panose="02020603050405020304" pitchFamily="18" charset="0"/>
                <a:cs typeface="Times New Roman" panose="02020603050405020304" pitchFamily="18" charset="0"/>
              </a:rPr>
              <a:t>Wilson, P. W., &amp; Graham, D. F. (2016). </a:t>
            </a:r>
            <a:r>
              <a:rPr lang="en-US" sz="1200" b="0" i="1" dirty="0" smtClean="0">
                <a:solidFill>
                  <a:srgbClr val="222222"/>
                </a:solidFill>
                <a:effectLst/>
                <a:latin typeface="Times New Roman" panose="02020603050405020304" pitchFamily="18" charset="0"/>
                <a:cs typeface="Times New Roman" panose="02020603050405020304" pitchFamily="18" charset="0"/>
              </a:rPr>
              <a:t>Saudi Arabia: The Coming Storm: The Coming Storm</a:t>
            </a:r>
            <a:r>
              <a:rPr lang="en-US" sz="1200" b="0" i="0" dirty="0" smtClean="0">
                <a:solidFill>
                  <a:srgbClr val="222222"/>
                </a:solidFill>
                <a:effectLst/>
                <a:latin typeface="Times New Roman" panose="02020603050405020304" pitchFamily="18" charset="0"/>
                <a:cs typeface="Times New Roman" panose="02020603050405020304" pitchFamily="18" charset="0"/>
              </a:rPr>
              <a:t>. Routledge.</a:t>
            </a:r>
          </a:p>
          <a:p>
            <a:r>
              <a:rPr lang="en-US" sz="1200" b="0" i="0" dirty="0" err="1" smtClean="0">
                <a:solidFill>
                  <a:srgbClr val="222222"/>
                </a:solidFill>
                <a:effectLst/>
                <a:latin typeface="Times New Roman" panose="02020603050405020304" pitchFamily="18" charset="0"/>
                <a:cs typeface="Times New Roman" panose="02020603050405020304" pitchFamily="18" charset="0"/>
              </a:rPr>
              <a:t>Cordesman</a:t>
            </a:r>
            <a:r>
              <a:rPr lang="en-US" sz="1200" b="0" i="0" dirty="0" smtClean="0">
                <a:solidFill>
                  <a:srgbClr val="222222"/>
                </a:solidFill>
                <a:effectLst/>
                <a:latin typeface="Times New Roman" panose="02020603050405020304" pitchFamily="18" charset="0"/>
                <a:cs typeface="Times New Roman" panose="02020603050405020304" pitchFamily="18" charset="0"/>
              </a:rPr>
              <a:t>, A. H. (2003). </a:t>
            </a:r>
            <a:r>
              <a:rPr lang="en-US" sz="1200" b="0" i="1" dirty="0" smtClean="0">
                <a:solidFill>
                  <a:srgbClr val="222222"/>
                </a:solidFill>
                <a:effectLst/>
                <a:latin typeface="Times New Roman" panose="02020603050405020304" pitchFamily="18" charset="0"/>
                <a:cs typeface="Times New Roman" panose="02020603050405020304" pitchFamily="18" charset="0"/>
              </a:rPr>
              <a:t>Saudi Arabia enters the twenty-first century: The political, foreign policy, economic, and energy dimensions</a:t>
            </a:r>
            <a:r>
              <a:rPr lang="en-US" sz="1200" b="0" i="0" dirty="0" smtClean="0">
                <a:solidFill>
                  <a:srgbClr val="222222"/>
                </a:solidFill>
                <a:effectLst/>
                <a:latin typeface="Times New Roman" panose="02020603050405020304" pitchFamily="18" charset="0"/>
                <a:cs typeface="Times New Roman" panose="02020603050405020304" pitchFamily="18" charset="0"/>
              </a:rPr>
              <a:t> (Vol. 1). Greenwood Publishing Group.</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5500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344</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The Impact &amp; Causes of Recession In Saudi Arabia Economy</vt:lpstr>
      <vt:lpstr>Recession in Saudi Arabia was caused by;</vt:lpstr>
      <vt:lpstr>The impact the recession has caused includes;</vt:lpstr>
      <vt:lpstr>PowerPoint Presentation</vt:lpstr>
      <vt:lpstr>Relevance of the topic to class of macroeconomics</vt:lpstr>
      <vt:lpstr>The following references links this study with the class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and causes of recession in Saudi Arabia Economy</dc:title>
  <dc:creator>admin</dc:creator>
  <cp:lastModifiedBy>amos kamau</cp:lastModifiedBy>
  <cp:revision>12</cp:revision>
  <dcterms:created xsi:type="dcterms:W3CDTF">2018-04-09T09:29:04Z</dcterms:created>
  <dcterms:modified xsi:type="dcterms:W3CDTF">2018-04-09T18:26:41Z</dcterms:modified>
</cp:coreProperties>
</file>